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50" d="100"/>
          <a:sy n="50" d="100"/>
        </p:scale>
        <p:origin x="-234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198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1818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6022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4082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803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0056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9311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342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7751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0723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6242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CDD5D-D035-41D1-BFAF-681897CAFE9F}" type="datetimeFigureOut">
              <a:rPr lang="en-IN" smtClean="0"/>
              <a:pPr/>
              <a:t>01-12-2023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021F-5E39-4716-9B3E-6EFD6746621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830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ACF1CD7-BC6E-4A13-8838-A2267AAF7CC8}"/>
              </a:ext>
            </a:extLst>
          </p:cNvPr>
          <p:cNvSpPr txBox="1"/>
          <p:nvPr/>
        </p:nvSpPr>
        <p:spPr>
          <a:xfrm>
            <a:off x="258416" y="264396"/>
            <a:ext cx="6341166" cy="3118290"/>
          </a:xfrm>
          <a:prstGeom prst="rect">
            <a:avLst/>
          </a:prstGeom>
          <a:solidFill>
            <a:srgbClr val="FFFFCC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IN" sz="20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Maulana Azad College</a:t>
            </a:r>
          </a:p>
          <a:p>
            <a:pPr algn="ctr">
              <a:lnSpc>
                <a:spcPct val="115000"/>
              </a:lnSpc>
            </a:pPr>
            <a:r>
              <a:rPr lang="en-IN" sz="16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8, Rafi Ahmed Kidwai Road, Kolkata-13</a:t>
            </a:r>
          </a:p>
          <a:p>
            <a:pPr algn="ctr">
              <a:lnSpc>
                <a:spcPct val="115000"/>
              </a:lnSpc>
            </a:pPr>
            <a:endParaRPr lang="en-IN" sz="16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CERTIFICATE COURSE IN COMMUNICATIVE ENGLISH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Batch 3 (Session 2023-2024)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For MAC students </a:t>
            </a:r>
            <a:r>
              <a:rPr lang="en-IN" sz="16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of All Streams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IN" sz="18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595351D-8F9B-4DF8-8017-A5A8C6AAC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02630"/>
            <a:ext cx="6858000" cy="4572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66F8DC0-9A24-4A98-9D4C-CFAD92F4CA3A}"/>
              </a:ext>
            </a:extLst>
          </p:cNvPr>
          <p:cNvSpPr txBox="1"/>
          <p:nvPr/>
        </p:nvSpPr>
        <p:spPr>
          <a:xfrm>
            <a:off x="462166" y="6006447"/>
            <a:ext cx="5700509" cy="3560975"/>
          </a:xfrm>
          <a:prstGeom prst="rect">
            <a:avLst/>
          </a:prstGeom>
          <a:solidFill>
            <a:srgbClr val="FFFFCC">
              <a:alpha val="68000"/>
            </a:srgb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endParaRPr lang="en-US" sz="1400" dirty="0"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lvl="0">
              <a:lnSpc>
                <a:spcPct val="115000"/>
              </a:lnSpc>
            </a:pPr>
            <a:endParaRPr lang="en-IN" sz="14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Course duration: 6 months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Two online classes per </a:t>
            </a:r>
            <a:r>
              <a:rPr lang="en-IN" sz="1400" dirty="0" smtClean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week </a:t>
            </a:r>
            <a:r>
              <a:rPr lang="en-IN" sz="1400" dirty="0" smtClean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(</a:t>
            </a:r>
            <a:r>
              <a:rPr lang="en-IN" sz="1400" dirty="0" smtClean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Saturday &amp; Sunday evening), </a:t>
            </a: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each of 1 hour duration.</a:t>
            </a: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Eligibility: Current and former UG and PG </a:t>
            </a:r>
            <a:r>
              <a:rPr lang="en-IN" sz="1400" dirty="0" smtClean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students of </a:t>
            </a: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this college.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Student in-take: 5</a:t>
            </a:r>
            <a:r>
              <a:rPr lang="en-IN" sz="1400" dirty="0" smtClean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0</a:t>
            </a:r>
            <a:r>
              <a:rPr lang="en-IN" sz="1400" dirty="0" smtClean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</a:t>
            </a:r>
            <a:endParaRPr lang="en-IN" sz="14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Admission: </a:t>
            </a:r>
            <a:r>
              <a:rPr lang="en-IN" sz="14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First-come-first-served basis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Teaching, Learning and Evaluation included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Spoken &amp; Written English 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Interview training &amp; Group Discussion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Certificate on successful completion of the Course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Course Fee for Students: Rs. </a:t>
            </a:r>
            <a:r>
              <a:rPr lang="en-IN" sz="1400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60</a:t>
            </a: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0/-</a:t>
            </a:r>
            <a:endParaRPr lang="en-IN" sz="1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C4CC646-5658-494A-BA05-198C4C33E86D}"/>
              </a:ext>
            </a:extLst>
          </p:cNvPr>
          <p:cNvSpPr txBox="1"/>
          <p:nvPr/>
        </p:nvSpPr>
        <p:spPr>
          <a:xfrm>
            <a:off x="2284963" y="6006447"/>
            <a:ext cx="2288071" cy="384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IN" sz="1800" dirty="0">
                <a:effectLst/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COURSE FEATURES</a:t>
            </a:r>
            <a:endParaRPr lang="en-IN" dirty="0"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0B46AD2-06D9-4DCC-9324-03F515DE6F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62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2892" y="362498"/>
            <a:ext cx="773671" cy="7736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9D96ED7-DF98-4195-96A4-3EDEF8EA6A2E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-25000"/>
                    </a14:imgEffect>
                    <a14:imgEffect>
                      <a14:colorTemperature colorTemp="88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166" y="313743"/>
            <a:ext cx="631138" cy="914340"/>
          </a:xfrm>
          <a:prstGeom prst="rect">
            <a:avLst/>
          </a:prstGeom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xmlns="" id="{02532C25-7877-45A5-AE25-317D2BB0E966}"/>
              </a:ext>
            </a:extLst>
          </p:cNvPr>
          <p:cNvSpPr/>
          <p:nvPr/>
        </p:nvSpPr>
        <p:spPr>
          <a:xfrm>
            <a:off x="5048250" y="7924800"/>
            <a:ext cx="1715217" cy="1123682"/>
          </a:xfrm>
          <a:prstGeom prst="wedgeRectCallo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Apply Now!</a:t>
            </a:r>
          </a:p>
        </p:txBody>
      </p:sp>
    </p:spTree>
    <p:extLst>
      <p:ext uri="{BB962C8B-B14F-4D97-AF65-F5344CB8AC3E}">
        <p14:creationId xmlns:p14="http://schemas.microsoft.com/office/powerpoint/2010/main" xmlns="" val="11991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1911CEB-8AD6-4918-A23B-B00F3C2B591D}"/>
              </a:ext>
            </a:extLst>
          </p:cNvPr>
          <p:cNvSpPr txBox="1"/>
          <p:nvPr/>
        </p:nvSpPr>
        <p:spPr>
          <a:xfrm>
            <a:off x="397565" y="428671"/>
            <a:ext cx="6042991" cy="1231619"/>
          </a:xfrm>
          <a:prstGeom prst="rect">
            <a:avLst/>
          </a:prstGeom>
          <a:solidFill>
            <a:schemeClr val="accent2">
              <a:lumMod val="40000"/>
              <a:lumOff val="60000"/>
              <a:alpha val="54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RESOURCE PERSON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IN" sz="1500" dirty="0" err="1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Dr.</a:t>
            </a:r>
            <a:r>
              <a:rPr lang="en-IN" sz="15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 A. Chakraborty, Dept. of Basic Science and Humanities, </a:t>
            </a:r>
            <a:r>
              <a:rPr lang="en-IN" sz="1500" dirty="0" smtClean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Future Institute </a:t>
            </a:r>
            <a:r>
              <a:rPr lang="en-IN" sz="15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of Engineering and Management</a:t>
            </a:r>
            <a:r>
              <a:rPr lang="en-IN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</a:t>
            </a:r>
            <a:endParaRPr lang="en-IN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4C406CB-6C02-4F5F-90A9-118D767B39CF}"/>
              </a:ext>
            </a:extLst>
          </p:cNvPr>
          <p:cNvSpPr txBox="1"/>
          <p:nvPr/>
        </p:nvSpPr>
        <p:spPr>
          <a:xfrm>
            <a:off x="397566" y="3367649"/>
            <a:ext cx="6042990" cy="3863109"/>
          </a:xfrm>
          <a:prstGeom prst="rect">
            <a:avLst/>
          </a:prstGeom>
          <a:solidFill>
            <a:schemeClr val="accent4">
              <a:lumMod val="40000"/>
              <a:lumOff val="60000"/>
              <a:alpha val="54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725295" algn="l"/>
              </a:tabLst>
            </a:pPr>
            <a:r>
              <a:rPr lang="en-IN" sz="1800" b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SYLLABUS</a:t>
            </a:r>
            <a:endParaRPr lang="en-IN" sz="18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sz="1600" b="1" i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Module for Beginner’s level</a:t>
            </a:r>
            <a:r>
              <a:rPr lang="en-US" sz="1600" b="1" i="1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: </a:t>
            </a:r>
            <a:r>
              <a:rPr lang="en-US" sz="16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Introduction to Communication, types of communication, barriers of communication, KOPPACT factor, LSRW skills, self-introduction, guidelines of JAM Session, practice sessions, public speech, extempore &amp; filler words, conversation &amp; role-play, subject-verb agreement, tense, narration &amp; voice change, poster presentation (group activity), group discussion, interview skills, PPT presentation, debate, listening &amp; retelling (audio/visual presentation).</a:t>
            </a:r>
            <a:endParaRPr lang="en-IN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CBA851-0337-4482-B23E-2CEE7CE4A0C2}"/>
              </a:ext>
            </a:extLst>
          </p:cNvPr>
          <p:cNvSpPr txBox="1"/>
          <p:nvPr/>
        </p:nvSpPr>
        <p:spPr>
          <a:xfrm>
            <a:off x="1898386" y="9006793"/>
            <a:ext cx="3061223" cy="621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IN" sz="16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                 </a:t>
            </a:r>
            <a:r>
              <a:rPr lang="en-IN" sz="1600" i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Principal</a:t>
            </a:r>
          </a:p>
          <a:p>
            <a:r>
              <a:rPr lang="en-IN" sz="16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Maulana Azad College, Kolkata</a:t>
            </a:r>
            <a:endParaRPr lang="en-IN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B37BD30-9983-4FC3-B41D-1CD4424CF7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897" y="1809152"/>
            <a:ext cx="1918253" cy="1438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5E4B357-75F7-4A01-BA5D-282E17060C3D}"/>
              </a:ext>
            </a:extLst>
          </p:cNvPr>
          <p:cNvSpPr txBox="1"/>
          <p:nvPr/>
        </p:nvSpPr>
        <p:spPr>
          <a:xfrm>
            <a:off x="415866" y="7580530"/>
            <a:ext cx="59881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Course Coordinator</a:t>
            </a:r>
            <a:r>
              <a:rPr lang="en-US" sz="1700" dirty="0"/>
              <a:t>: </a:t>
            </a:r>
            <a:r>
              <a:rPr lang="en-IN" sz="17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Dr.</a:t>
            </a:r>
            <a:r>
              <a:rPr lang="en-IN" sz="1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IN" sz="17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Debasri</a:t>
            </a:r>
            <a:r>
              <a:rPr lang="en-IN" sz="1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IN" sz="1700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Basu</a:t>
            </a:r>
            <a:endParaRPr lang="en-IN" sz="17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n-IN" sz="1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Department of English, Maulana Azad College, Kolkata.                                    debasri.basu@maulanaazadcollegekolkata.ac.in</a:t>
            </a:r>
          </a:p>
        </p:txBody>
      </p:sp>
    </p:spTree>
    <p:extLst>
      <p:ext uri="{BB962C8B-B14F-4D97-AF65-F5344CB8AC3E}">
        <p14:creationId xmlns:p14="http://schemas.microsoft.com/office/powerpoint/2010/main" xmlns="" val="334079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232</Words>
  <Application>Microsoft Office PowerPoint</Application>
  <PresentationFormat>A4 Paper (210x297 mm)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ajanta.m@gmail.com</dc:creator>
  <cp:lastModifiedBy>MAC ENGLISH</cp:lastModifiedBy>
  <cp:revision>30</cp:revision>
  <dcterms:created xsi:type="dcterms:W3CDTF">2021-11-09T17:51:21Z</dcterms:created>
  <dcterms:modified xsi:type="dcterms:W3CDTF">2023-12-01T10:27:34Z</dcterms:modified>
</cp:coreProperties>
</file>